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</p:sldIdLst>
  <p:sldSz cx="12192000" cy="6858000"/>
  <p:notesSz cx="6858000" cy="9144000"/>
  <p:embeddedFontLst>
    <p:embeddedFont>
      <p:font typeface="Helvetica" panose="020B0604020202020204" pitchFamily="34" charset="0"/>
      <p:regular r:id="rId6"/>
      <p:bold r:id="rId7"/>
      <p:italic r:id="rId8"/>
      <p:boldItalic r:id="rId9"/>
    </p:embeddedFont>
    <p:embeddedFont>
      <p:font typeface="Proxima Nova Alt Lt" panose="0200050603000002000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1F"/>
    <a:srgbClr val="717475"/>
    <a:srgbClr val="004686"/>
    <a:srgbClr val="00539B"/>
    <a:srgbClr val="2E407F"/>
    <a:srgbClr val="004710"/>
    <a:srgbClr val="981B1E"/>
    <a:srgbClr val="1EB0EA"/>
    <a:srgbClr val="A8E0F7"/>
    <a:srgbClr val="001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>
      <p:cViewPr>
        <p:scale>
          <a:sx n="116" d="100"/>
          <a:sy n="116" d="100"/>
        </p:scale>
        <p:origin x="120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9906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39B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9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14401"/>
            <a:ext cx="10363200" cy="76200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0539B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8288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9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23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90B682-2436-497F-9EB0-79C3F1180702}"/>
              </a:ext>
            </a:extLst>
          </p:cNvPr>
          <p:cNvSpPr/>
          <p:nvPr userDrawn="1"/>
        </p:nvSpPr>
        <p:spPr>
          <a:xfrm>
            <a:off x="0" y="0"/>
            <a:ext cx="12201547" cy="64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4324F7-15FC-4F4D-A57E-224CB566CC36}"/>
              </a:ext>
            </a:extLst>
          </p:cNvPr>
          <p:cNvSpPr/>
          <p:nvPr userDrawn="1"/>
        </p:nvSpPr>
        <p:spPr>
          <a:xfrm>
            <a:off x="2" y="6210301"/>
            <a:ext cx="8458198" cy="447675"/>
          </a:xfrm>
          <a:prstGeom prst="rect">
            <a:avLst/>
          </a:prstGeom>
          <a:solidFill>
            <a:srgbClr val="004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D9A44-3351-4B39-BBCE-D0C49B6B6009}"/>
              </a:ext>
            </a:extLst>
          </p:cNvPr>
          <p:cNvSpPr txBox="1"/>
          <p:nvPr userDrawn="1"/>
        </p:nvSpPr>
        <p:spPr>
          <a:xfrm>
            <a:off x="607574" y="6324600"/>
            <a:ext cx="8079226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u="none" strike="noStrike" kern="1200" baseline="30000" dirty="0">
                <a:solidFill>
                  <a:schemeClr val="bg1"/>
                </a:solidFill>
                <a:latin typeface="Proxima Nova Alt Lt" panose="02000506030000020004" pitchFamily="2" charset="0"/>
                <a:ea typeface="+mn-ea"/>
                <a:cs typeface="+mn-cs"/>
              </a:rPr>
              <a:t>THE WORLD’S GATHERING PLACE FOR ADVANCING CONCRETE</a:t>
            </a:r>
          </a:p>
        </p:txBody>
      </p:sp>
      <p:pic>
        <p:nvPicPr>
          <p:cNvPr id="8" name="Picture 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D2F610B2-F62F-4374-9977-E20010CB8B5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876801"/>
            <a:ext cx="3340534" cy="1781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69E6C3-C52C-59AD-EC76-1B7DCBE63BC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394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8263AFD-C378-5148-B3B2-45CFA8B87B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1"/>
          <a:stretch/>
        </p:blipFill>
        <p:spPr bwMode="auto">
          <a:xfrm>
            <a:off x="20595" y="5638802"/>
            <a:ext cx="8412480" cy="53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5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529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vTemp1_16.9.potx" id="{104C71CB-B350-4998-AD2B-7AFBFC3889A0}" vid="{50D147B4-AD60-41D5-8F21-2034CD0744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A7959AD39AAD4FB1F3C5BB8C469D8F" ma:contentTypeVersion="14" ma:contentTypeDescription="Create a new document." ma:contentTypeScope="" ma:versionID="6e74a3fe26358bf876e02b5e0be56ba6">
  <xsd:schema xmlns:xsd="http://www.w3.org/2001/XMLSchema" xmlns:xs="http://www.w3.org/2001/XMLSchema" xmlns:p="http://schemas.microsoft.com/office/2006/metadata/properties" xmlns:ns1="http://schemas.microsoft.com/sharepoint/v3" xmlns:ns2="dde46755-4ace-4937-be70-63cfaa3dd72e" xmlns:ns3="e6d9b6bc-e845-47a0-9ce1-a5b4c8316482" targetNamespace="http://schemas.microsoft.com/office/2006/metadata/properties" ma:root="true" ma:fieldsID="ef52c24f09ff7a3ef453f3de5ff23edb" ns1:_="" ns2:_="" ns3:_="">
    <xsd:import namespace="http://schemas.microsoft.com/sharepoint/v3"/>
    <xsd:import namespace="dde46755-4ace-4937-be70-63cfaa3dd72e"/>
    <xsd:import namespace="e6d9b6bc-e845-47a0-9ce1-a5b4c831648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6755-4ace-4937-be70-63cfaa3dd7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9b6bc-e845-47a0-9ce1-a5b4c8316482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B79F506-E728-428E-8EC3-E499744097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50E7FB-F501-4A1A-A786-917D1C4D61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e46755-4ace-4937-be70-63cfaa3dd72e"/>
    <ds:schemaRef ds:uri="e6d9b6bc-e845-47a0-9ce1-a5b4c83164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3600E3-5FC5-4105-9E63-32A73A40E8F3}">
  <ds:schemaRefs>
    <ds:schemaRef ds:uri="http://schemas.openxmlformats.org/package/2006/metadata/core-properties"/>
    <ds:schemaRef ds:uri="http://purl.org/dc/terms/"/>
    <ds:schemaRef ds:uri="e6d9b6bc-e845-47a0-9ce1-a5b4c8316482"/>
    <ds:schemaRef ds:uri="http://schemas.microsoft.com/office/infopath/2007/PartnerControls"/>
    <ds:schemaRef ds:uri="http://schemas.microsoft.com/office/2006/documentManagement/types"/>
    <ds:schemaRef ds:uri="dde46755-4ace-4937-be70-63cfaa3dd72e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ConvTemp1_16.9</Template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Proxima Nova Alt Lt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Ayman M Okeil</dc:creator>
  <cp:lastModifiedBy>Ayman M Okeil</cp:lastModifiedBy>
  <cp:revision>2</cp:revision>
  <dcterms:created xsi:type="dcterms:W3CDTF">2024-02-16T19:01:40Z</dcterms:created>
  <dcterms:modified xsi:type="dcterms:W3CDTF">2024-02-16T19:05:46Z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0x01010044A7959AD39AAD4FB1F3C5BB8C469D8F</vt:lpwstr>
  </property>
</Properties>
</file>