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475"/>
    <a:srgbClr val="004686"/>
    <a:srgbClr val="00539B"/>
    <a:srgbClr val="2E407F"/>
    <a:srgbClr val="004710"/>
    <a:srgbClr val="981B1E"/>
    <a:srgbClr val="1EB0EA"/>
    <a:srgbClr val="A8E0F7"/>
    <a:srgbClr val="001F3C"/>
    <a:srgbClr val="212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8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879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9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2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90B682-2436-497F-9EB0-79C3F1180702}"/>
              </a:ext>
            </a:extLst>
          </p:cNvPr>
          <p:cNvSpPr/>
          <p:nvPr userDrawn="1"/>
        </p:nvSpPr>
        <p:spPr>
          <a:xfrm>
            <a:off x="1" y="0"/>
            <a:ext cx="9151160" cy="64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80163-F675-44A9-B97D-757BE129074D}"/>
              </a:ext>
            </a:extLst>
          </p:cNvPr>
          <p:cNvSpPr/>
          <p:nvPr userDrawn="1"/>
        </p:nvSpPr>
        <p:spPr>
          <a:xfrm>
            <a:off x="2" y="6210301"/>
            <a:ext cx="6248398" cy="447675"/>
          </a:xfrm>
          <a:prstGeom prst="rect">
            <a:avLst/>
          </a:prstGeom>
          <a:solidFill>
            <a:srgbClr val="004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693CF3-51F0-4B63-BA67-F04B9A68CECE}"/>
              </a:ext>
            </a:extLst>
          </p:cNvPr>
          <p:cNvSpPr txBox="1"/>
          <p:nvPr userDrawn="1"/>
        </p:nvSpPr>
        <p:spPr>
          <a:xfrm>
            <a:off x="150374" y="6304232"/>
            <a:ext cx="6021826" cy="38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0" i="0" u="none" strike="noStrike" kern="1200" baseline="30000" dirty="0">
                <a:solidFill>
                  <a:schemeClr val="bg1"/>
                </a:solidFill>
                <a:latin typeface="Proxima Nova Alt Lt" panose="02000506030000020004" pitchFamily="2" charset="0"/>
                <a:ea typeface="+mn-ea"/>
                <a:cs typeface="+mn-cs"/>
              </a:rPr>
              <a:t>THE WORLD’S GATHERING PLACE FOR ADVANCING CONCRETE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8ECEFF-9E71-6459-CF6C-756963DACB8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42DCAF3-F768-DBD4-EDC2-45B7B0E8477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1"/>
          <a:stretch/>
        </p:blipFill>
        <p:spPr bwMode="auto">
          <a:xfrm>
            <a:off x="0" y="5668769"/>
            <a:ext cx="7731457" cy="49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96E668A9-A5BF-4C71-87E9-BB6ADE6A2AC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98" y="5275793"/>
            <a:ext cx="2586681" cy="137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5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52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vTemp1_4.3.potx" id="{42AD1F6F-3B9A-4EF6-8BE0-BF53FB26F46A}" vid="{9C2CDD41-446B-4C78-B0BE-074927917E6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A7959AD39AAD4FB1F3C5BB8C469D8F" ma:contentTypeVersion="14" ma:contentTypeDescription="Create a new document." ma:contentTypeScope="" ma:versionID="6e74a3fe26358bf876e02b5e0be56ba6">
  <xsd:schema xmlns:xsd="http://www.w3.org/2001/XMLSchema" xmlns:xs="http://www.w3.org/2001/XMLSchema" xmlns:p="http://schemas.microsoft.com/office/2006/metadata/properties" xmlns:ns1="http://schemas.microsoft.com/sharepoint/v3" xmlns:ns2="dde46755-4ace-4937-be70-63cfaa3dd72e" xmlns:ns3="e6d9b6bc-e845-47a0-9ce1-a5b4c8316482" targetNamespace="http://schemas.microsoft.com/office/2006/metadata/properties" ma:root="true" ma:fieldsID="ef52c24f09ff7a3ef453f3de5ff23edb" ns1:_="" ns2:_="" ns3:_="">
    <xsd:import namespace="http://schemas.microsoft.com/sharepoint/v3"/>
    <xsd:import namespace="dde46755-4ace-4937-be70-63cfaa3dd72e"/>
    <xsd:import namespace="e6d9b6bc-e845-47a0-9ce1-a5b4c831648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6755-4ace-4937-be70-63cfaa3dd7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9b6bc-e845-47a0-9ce1-a5b4c8316482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FD1A2B-BDCF-4C2E-8FFC-BF83F23159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E562A1-8C00-490E-A0B7-D372793CC47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331FBDF-95BE-450A-94D5-89354D270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e46755-4ace-4937-be70-63cfaa3dd72e"/>
    <ds:schemaRef ds:uri="e6d9b6bc-e845-47a0-9ce1-a5b4c83164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ConvTemp1_4.3</Template>
  <TotalTime>53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</vt:lpstr>
      <vt:lpstr>Proxima Nova Alt 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Ayman M Okeil</dc:creator>
  <cp:lastModifiedBy>Ayman M Okeil</cp:lastModifiedBy>
  <cp:revision>2</cp:revision>
  <dcterms:created xsi:type="dcterms:W3CDTF">2024-02-16T18:12:12Z</dcterms:created>
  <dcterms:modified xsi:type="dcterms:W3CDTF">2024-02-16T19:29:23Z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0x01010044A7959AD39AAD4FB1F3C5BB8C469D8F</vt:lpwstr>
  </property>
</Properties>
</file>